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Petrona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4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67364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Logicielle de VendreFacile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366676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VendreFacile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est une plateforme web de petites annonces gratuites qui permet aux utilisateurs de publier, consulter et rechercher des annonces. Elle facilite les échanges entre acheteurs et vendeurs grâce à une messagerie interne intégrée.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7352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 acteurs clés sont le vendeur, le client (avec un booléen professionnel) et l’administrateur chargé de la modération et du support.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135" y="550426"/>
            <a:ext cx="7789902" cy="686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Diagramme de cas d'utilisation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9951" y="1636514"/>
            <a:ext cx="7790498" cy="60425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597218"/>
            <a:ext cx="6046232" cy="746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7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Diagramme de classes</a:t>
            </a:r>
            <a:endParaRPr lang="en-US" sz="4700" dirty="0"/>
          </a:p>
        </p:txBody>
      </p:sp>
      <p:sp>
        <p:nvSpPr>
          <p:cNvPr id="3" name="Text 1"/>
          <p:cNvSpPr/>
          <p:nvPr/>
        </p:nvSpPr>
        <p:spPr>
          <a:xfrm>
            <a:off x="760095" y="1864876"/>
            <a:ext cx="322111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660" y="1913811"/>
            <a:ext cx="5608082" cy="57597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664190" y="1864876"/>
            <a:ext cx="322111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583" y="681395"/>
            <a:ext cx="7818834" cy="1301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Principales et Souhaitées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62583" y="2266950"/>
            <a:ext cx="3814763" cy="3217902"/>
          </a:xfrm>
          <a:prstGeom prst="roundRect">
            <a:avLst>
              <a:gd name="adj" fmla="val 24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9512" y="2463879"/>
            <a:ext cx="340780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Obligatoires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59512" y="2902863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 des annonces (CRUD)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859512" y="3271957"/>
            <a:ext cx="3420904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Comptes utilisateurs (inscription, connexion)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859512" y="3943945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Messagerie intégrée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859512" y="4313039"/>
            <a:ext cx="3420904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Moteur de recherche multi-critères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859512" y="4985028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 de profil et favoris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4666655" y="2266950"/>
            <a:ext cx="3814763" cy="3217902"/>
          </a:xfrm>
          <a:prstGeom prst="roundRect">
            <a:avLst>
              <a:gd name="adj" fmla="val 247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863584" y="2463879"/>
            <a:ext cx="324850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Souhaitées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4863584" y="2902863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Géolocalisation des annonces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4863584" y="3271957"/>
            <a:ext cx="3420904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responsive mobile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62583" y="5674162"/>
            <a:ext cx="7818834" cy="1873925"/>
          </a:xfrm>
          <a:prstGeom prst="roundRect">
            <a:avLst>
              <a:gd name="adj" fmla="val 424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59512" y="5871091"/>
            <a:ext cx="4854416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Fonctionnalités Non Retenues pour MVP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859512" y="6310074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Paiement sécurisé (phase ultérieure)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859512" y="6679168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Comptes professionnels (version 2)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859512" y="7048262"/>
            <a:ext cx="7424976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Alertes email/notifications (phase ultérieure)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5084"/>
            <a:ext cx="1214985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Microservices et API Gateway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97168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Choix d’Architecture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358842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L’architecture microservices divise l’application en services indépendants, facilitant la scalabilité horizontale et le déploiement continu.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8120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Chaque service est centré sur un domaine métier, ce qui améliore la résilience et l’évolutivité, essentiel pour gérer plus de 10 000 utilisateurs connectés simultanément.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97168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Services Clés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599521" y="35884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AuthService : gestion des connexions et tokens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0306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UserService : profils et favoris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72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AnnonceService : gestion des annonces et géolocalisation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77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SearchService : moteur de recherche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720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MessageService : messagerie interne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162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NotificationService (optionnel) : emails et notifications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206" y="1106567"/>
            <a:ext cx="7672388" cy="1445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45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de Données Distribuée et Partitionnement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222206" y="2867263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5387" y="2939534"/>
            <a:ext cx="3021687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Relationnelle MariaDB/MySQL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905387" y="3788331"/>
            <a:ext cx="3021687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Adaptée aux relations structurées entre utilisateurs, annonces et messages, avec requêtes SQL puissantes.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89845" y="2867263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73026" y="2939534"/>
            <a:ext cx="3021687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Partitionnement et Réplication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873026" y="3788331"/>
            <a:ext cx="3021687" cy="1681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Partitionnement horizontal par région pour les annonces, réplication maître-esclave pour équilibrer lectures et écritures.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2206" y="5890498"/>
            <a:ext cx="473035" cy="473035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5387" y="5962769"/>
            <a:ext cx="6063972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Choix CAP : Consistency + Partition Tolerance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905387" y="6450211"/>
            <a:ext cx="6989207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Transactions ACID assurent la cohérence forte, réplication et basculement automatique garantissent la tolérance aux pannes.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1990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Interne et Messagerie Asynchrone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758208"/>
            <a:ext cx="317634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 REST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3749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 microservices communiquent via des API REST pour garantir une intégration simple et standardisée.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58208"/>
            <a:ext cx="56711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Messagerie et Événements Asynchrones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599521" y="437495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RabbitMQ est utilisé pour la messagerie interne et la gestion des événements comme les nouvelles annonces ou messages.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6677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 offre d’excellents bindings Python et assure la fiabilité des échanges asynchrones.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2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3476506"/>
            <a:ext cx="13130093" cy="704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Domain-Driven Design (DDD) et Bounded Contexts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17471" y="4488537"/>
            <a:ext cx="6495336" cy="2827020"/>
          </a:xfrm>
          <a:prstGeom prst="roundRect">
            <a:avLst>
              <a:gd name="adj" fmla="val 304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9997" y="4701064"/>
            <a:ext cx="3344108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Contextes Métiers Définis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29997" y="5176242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Utilisateur : gestion des comptes et profils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29997" y="5575935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Annonce : création et affichage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29997" y="5975628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Recherche : filtres et tri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29997" y="6375321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Messagerie : échanges internes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29997" y="6775013"/>
            <a:ext cx="60702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Favoris : gestion des annonces enregistrées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417713" y="4488537"/>
            <a:ext cx="6495336" cy="2827020"/>
          </a:xfrm>
          <a:prstGeom prst="roundRect">
            <a:avLst>
              <a:gd name="adj" fmla="val 304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30239" y="4701064"/>
            <a:ext cx="281868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Avantages du DDD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630239" y="5176242"/>
            <a:ext cx="6070282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Améliore la compréhension, la maintenance et l’évolution indépendante des fonctionnalités en réduisant le couplage.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565" y="927854"/>
            <a:ext cx="7651671" cy="1465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de Développement Appliqués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6232565" y="2713315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25389" y="2786539"/>
            <a:ext cx="2999780" cy="732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TDD (Test-Driven Development)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925389" y="3647122"/>
            <a:ext cx="2999780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Tests écrits avant le code pour garantir fiabilité, testabilité et faciliter le refactoring.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91631" y="2713315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84456" y="2786539"/>
            <a:ext cx="2931557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SOLID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884456" y="3280767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Responsabilité unique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884456" y="3696414"/>
            <a:ext cx="2999780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Ouvert à l’extension, fermé à la modification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0884456" y="4453176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Héritage contrôlé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0884456" y="4868823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Interfaces spécifiques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884456" y="5284470"/>
            <a:ext cx="299978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Injection de dépendances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32565" y="6051947"/>
            <a:ext cx="479703" cy="47970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925389" y="6125170"/>
            <a:ext cx="2931557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KISS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6925389" y="6619399"/>
            <a:ext cx="6958846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Chaque composant reste simple, avec une logique métier claire, facilitant la lisibilité et l’intégration des nouveaux développeurs.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070" y="620911"/>
            <a:ext cx="6612493" cy="774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Résumé et Perspectives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275070" y="1733550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82038" y="1733550"/>
            <a:ext cx="3870365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Microservices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782038" y="2255996"/>
            <a:ext cx="7059692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Scalabilité, résilience et déploiement indépendant des services métiers.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13088" y="3202305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20057" y="3202305"/>
            <a:ext cx="3939778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de Données Distribuée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120057" y="3724751"/>
            <a:ext cx="6721673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MariaDB avec partitionnement et réplication pour performance et cohérence.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51107" y="4671060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58075" y="4671060"/>
            <a:ext cx="3540443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Principes Solides et DDD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458075" y="5193506"/>
            <a:ext cx="6383655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maintenable, tests rigoureux et séparation claire des domaines.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289125" y="6139815"/>
            <a:ext cx="168950" cy="1243489"/>
          </a:xfrm>
          <a:prstGeom prst="roundRect">
            <a:avLst>
              <a:gd name="adj" fmla="val 5602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796093" y="6139815"/>
            <a:ext cx="3098721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Prochaines Étapes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7796093" y="6662261"/>
            <a:ext cx="6045637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Intégration des fonctionnalités avancées et optimisation continue de la plateforme.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42047" y="3724989"/>
            <a:ext cx="854630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Conception et modélisatioin   </a:t>
            </a:r>
            <a:endParaRPr lang="en-US" sz="4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2025-05-16T12:37:57Z</dcterms:created>
  <dcterms:modified xsi:type="dcterms:W3CDTF">2025-05-16T12:37:57Z</dcterms:modified>
</cp:coreProperties>
</file>